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413" r:id="rId5"/>
    <p:sldId id="12514" r:id="rId6"/>
    <p:sldId id="12527" r:id="rId7"/>
    <p:sldId id="12608" r:id="rId8"/>
    <p:sldId id="12609" r:id="rId9"/>
    <p:sldId id="399" r:id="rId10"/>
    <p:sldId id="12598" r:id="rId11"/>
    <p:sldId id="12600" r:id="rId12"/>
    <p:sldId id="12611" r:id="rId13"/>
    <p:sldId id="262" r:id="rId14"/>
    <p:sldId id="1141" r:id="rId15"/>
    <p:sldId id="12601" r:id="rId16"/>
    <p:sldId id="260" r:id="rId17"/>
    <p:sldId id="12610" r:id="rId18"/>
    <p:sldId id="274" r:id="rId19"/>
    <p:sldId id="25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2360308" y="2796386"/>
            <a:ext cx="698373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合同管理系统项目答辩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2018/12/26</a:t>
            </a: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231377" y="829275"/>
            <a:ext cx="5301164" cy="523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通过设置多种检索条件查询相关合同状态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精确查找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917411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详细呈现合同各个操作环节的进度状态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合同信息流程信息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查询管理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智能分页显示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分页显示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096" y="3449801"/>
            <a:ext cx="5281445" cy="26098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377" y="829275"/>
            <a:ext cx="5301164" cy="2615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25442" y="829275"/>
            <a:ext cx="5607099" cy="5036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2" y="1296907"/>
            <a:ext cx="3402916" cy="2293581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合同分配完成后，系统会根据合同所处状态送交不同用户执行操作，前一阶段未完成时后一阶段的操作人员不会看到操作性息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2" y="1931545"/>
              <a:ext cx="3090761" cy="175459"/>
            </a:xfrm>
            <a:prstGeom prst="rect">
              <a:avLst/>
            </a:prstGeom>
          </p:spPr>
          <p:txBody>
            <a:bodyPr wrap="none">
              <a:normAutofit lnSpcReduction="10000"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会签，审批，签订合同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流程处理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只有合同起草人可定稿合同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定稿合同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42" y="829275"/>
            <a:ext cx="5607099" cy="5036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3" y="1842689"/>
            <a:ext cx="2939872" cy="913071"/>
            <a:chOff x="5914112" y="1382016"/>
            <a:chExt cx="2204904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2" y="1382016"/>
              <a:ext cx="1094888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Signals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信号传输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用户执行操作时系统设置的触发器会自动保存记录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智能显示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可选择合同状态显示不同状态的合同数据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1692479" y="1382016"/>
              <a:ext cx="1537409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自动保存操作信息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当用户</a:t>
              </a: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进行各类操作时保存操作人员、操作内容以及操作时间</a:t>
              </a: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。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31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日志管理及查询创新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66646" y="4074163"/>
            <a:ext cx="3045165" cy="1212156"/>
            <a:chOff x="1024984" y="1382016"/>
            <a:chExt cx="2204903" cy="684803"/>
          </a:xfrm>
        </p:grpSpPr>
        <p:sp>
          <p:nvSpPr>
            <p:cNvPr id="32" name="TextBox 19"/>
            <p:cNvSpPr txBox="1"/>
            <p:nvPr/>
          </p:nvSpPr>
          <p:spPr>
            <a:xfrm>
              <a:off x="2157814" y="1382016"/>
              <a:ext cx="107207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邮箱提醒</a:t>
              </a:r>
            </a:p>
          </p:txBody>
        </p:sp>
        <p:sp>
          <p:nvSpPr>
            <p:cNvPr id="33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当分配给用户需要处理的操作时发送邮箱提醒用户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界面动态显示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85000"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界面会根据用户权限显示可执行的功能，部分控件会在执行操作后显示。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1227015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用户信息管理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拥有此权限的管理员可修改系统其他用户的密码和邮箱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066045" y="138201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根据权限显示功能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登陆后会根据用户的权限显示界面上能执行的功能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066045" y="297144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页面显示友好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修改系统信息时会显示修改前的信息，此外，可分别修改各类信息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133420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大量的界面控件导致显示与调用逻辑关系复杂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界面控件繁多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3133420" cy="1381532"/>
            <a:chOff x="8784483" y="2133651"/>
            <a:chExt cx="2477305" cy="1381906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87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控件功能繁杂，需要各种各样信号与槽函数来响应控件功能调用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信号与槽复杂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6875" y="683895"/>
            <a:ext cx="3133725" cy="1133057"/>
            <a:chOff x="8784483" y="2001532"/>
            <a:chExt cx="2477305" cy="1414799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77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根据功能类型可供用户选择，界面友好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001532"/>
              <a:ext cx="2477305" cy="60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界面功能分区明确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功能复杂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008325" y="4549159"/>
            <a:ext cx="3133420" cy="861424"/>
            <a:chOff x="8784483" y="2133651"/>
            <a:chExt cx="2477305" cy="861657"/>
          </a:xfrm>
        </p:grpSpPr>
        <p:sp>
          <p:nvSpPr>
            <p:cNvPr id="6" name="TextBox 46"/>
            <p:cNvSpPr txBox="1"/>
            <p:nvPr/>
          </p:nvSpPr>
          <p:spPr>
            <a:xfrm>
              <a:off x="8785373" y="2637706"/>
              <a:ext cx="2133942" cy="35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根据权限显示用户可使用功能</a:t>
              </a: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界面权限分配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007584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合同流程复杂，需根据前期配置同步显示在各用户界面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合同流程处理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50" y="3040627"/>
            <a:ext cx="3007584" cy="1127489"/>
            <a:chOff x="8784483" y="2133651"/>
            <a:chExt cx="2477305" cy="1127794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通过不同的</a:t>
              </a: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POST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传入后端的数据返回给用户查询结果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合同信息查询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3007585" cy="1315449"/>
            <a:chOff x="8784483" y="2133651"/>
            <a:chExt cx="2477305" cy="1315805"/>
          </a:xfrm>
        </p:grpSpPr>
        <p:sp>
          <p:nvSpPr>
            <p:cNvPr id="47" name="TextBox 46"/>
            <p:cNvSpPr txBox="1"/>
            <p:nvPr/>
          </p:nvSpPr>
          <p:spPr>
            <a:xfrm>
              <a:off x="8853891" y="2825717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主要为合同状态和合同流程的对应关系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合同连接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复杂的设计逻辑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合同管理系统项目答辩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  <a:p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王锴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前端设计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合同管理 日志管理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部分文档</a:t>
            </a: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客户管理 合同起草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文档编写 前端功能实现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角色管理  权限管理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分配合同  用户管理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部分文档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数据查询  流程查询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邮件处理  容错处理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35255"/>
            <a:ext cx="12192000" cy="6972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2909" y="23558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系统管理</a:t>
            </a: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48035" y="2357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界面</a:t>
            </a: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友好便利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7993" y="2373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合同操作记录日志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54322" y="57169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多条件信息查询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7748" y="5758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合同管理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完整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期望特性</a:t>
            </a: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6" y="3960495"/>
            <a:ext cx="2176462" cy="776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简单用户操作</a:t>
            </a: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264406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界面优化</a:t>
            </a: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6" y="3960495"/>
            <a:ext cx="2174870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复杂查询设计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代码逻辑优化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进度计划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409467" y="1461622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90812" y="1395264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1519186" y="3535923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07723" y="3297532"/>
            <a:ext cx="11074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操作内容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显示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34" y="917293"/>
            <a:ext cx="7358972" cy="476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477049" y="1267697"/>
            <a:ext cx="4585743" cy="5383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管理员可以对用户、角色、客户信息增删改查等操作。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用户，客户，角色管理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管理员需要通过权限的分配实现合同的流程管理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权限管理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050" y="1285507"/>
            <a:ext cx="4573410" cy="14075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049" y="2703901"/>
            <a:ext cx="4573411" cy="1623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049" y="4337909"/>
            <a:ext cx="4573411" cy="231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512671" y="714939"/>
            <a:ext cx="4583328" cy="5356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882" y="619211"/>
            <a:ext cx="3707130" cy="1494968"/>
            <a:chOff x="4154101" y="1693510"/>
            <a:chExt cx="2781206" cy="2061324"/>
          </a:xfrm>
        </p:grpSpPr>
        <p:sp>
          <p:nvSpPr>
            <p:cNvPr id="14" name="TextBox 65"/>
            <p:cNvSpPr txBox="1"/>
            <p:nvPr/>
          </p:nvSpPr>
          <p:spPr>
            <a:xfrm>
              <a:off x="4154101" y="2233222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拥有起草合同权限的用户需填写相关合同信息后提交合同，等待分配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54101" y="1693510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起草合同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504289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显示自己作为客户的合同状态信息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我的合同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67550" y="4285773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实拥有此权限的用户可查询当前所有合同信息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合同信息查询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672" y="714939"/>
            <a:ext cx="4583327" cy="27230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672" y="3428999"/>
            <a:ext cx="4583328" cy="26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601</Words>
  <Application>Microsoft Office PowerPoint</Application>
  <PresentationFormat>宽屏</PresentationFormat>
  <Paragraphs>129</Paragraphs>
  <Slides>18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 Unicode MS</vt:lpstr>
      <vt:lpstr>FZHei-B01S</vt:lpstr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 开阳</cp:lastModifiedBy>
  <cp:revision>133</cp:revision>
  <dcterms:created xsi:type="dcterms:W3CDTF">2018-11-22T11:40:00Z</dcterms:created>
  <dcterms:modified xsi:type="dcterms:W3CDTF">2018-12-26T07:49:39Z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8</vt:lpwstr>
  </property>
</Properties>
</file>